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  <p:embeddedFontLst>
    <p:embeddedFont>
      <p:font typeface="Raleway" pitchFamily="34" charset="0"/>
      <p:bold r:id="rId19"/>
    </p:embeddedFont>
    <p:embeddedFont>
      <p:font typeface="Raleway" pitchFamily="34" charset="-122"/>
      <p:bold r:id="rId20"/>
    </p:embeddedFont>
    <p:embeddedFont>
      <p:font typeface="Raleway" pitchFamily="34" charset="-120"/>
      <p:bold r:id="rId21"/>
    </p:embeddedFont>
    <p:embeddedFont>
      <p:font typeface="Roboto" panose="02000000000000000000" pitchFamily="34" charset="0"/>
      <p:regular r:id="rId22"/>
    </p:embeddedFont>
    <p:embeddedFont>
      <p:font typeface="Roboto" panose="02000000000000000000" pitchFamily="34" charset="-122"/>
      <p:regular r:id="rId23"/>
    </p:embeddedFont>
    <p:embeddedFont>
      <p:font typeface="Roboto" panose="02000000000000000000" pitchFamily="34" charset="-120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lablab.ai/event/generative-ai-hackathon-with-ibm-granite/tech-innovation" TargetMode="External"/><Relationship Id="rId2" Type="http://schemas.openxmlformats.org/officeDocument/2006/relationships/hyperlink" Target="https://github.com/sajjadahmad-dev/IBM-Watsonx-grantie" TargetMode="Externa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5911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FraudShield</a:t>
            </a: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- AI Powered Fraud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1683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Protecting Your Business from Financial Fraud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19901"/>
            <a:ext cx="3402330" cy="8505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2" action="ppaction://hlinkfile"/>
              </a:rPr>
              <a:t>Github</a:t>
            </a: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r>
              <a:rPr lang="en-US" sz="2650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3" action="ppaction://hlinkfile"/>
              </a:rPr>
              <a:t>Lablab team page</a:t>
            </a:r>
            <a:endParaRPr lang="en-US" sz="265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646640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FraudShield Works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95607"/>
            <a:ext cx="321885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Enter Transaction Details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You enter the sender, receiver, amount, and currency.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Currency Conversion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system converts the amount to USD for analysis.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Risk Assessment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FraudShield's AI analyzes the transaction for potential fraud.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Risk Score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You receive a risk score, indicating low, medium, or high risk.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Detailed Reports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Access detailed reports with charts and maps to understand fraud trends.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958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Plans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171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6074" y="3902154"/>
            <a:ext cx="1456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817144"/>
            <a:ext cx="56709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Enhance AI models with new data sources and algorithms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38171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95116" y="3902154"/>
            <a:ext cx="17728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165783" y="3817144"/>
            <a:ext cx="56709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Expand our services internationally by incorporating multiple currencies and languages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58096" y="5149572"/>
            <a:ext cx="18168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5064562"/>
            <a:ext cx="56709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Establish direct connections with bank systems 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90949" y="5149572"/>
            <a:ext cx="18573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165783" y="5064562"/>
            <a:ext cx="56709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 blockchain technology to ensure that all transactions are secure and transparent.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730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1444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We appreciate your time and interest in FraudShield.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17513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4682966"/>
            <a:ext cx="7556421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Sajjad Ahmad(Team leader)     Muhammad Anique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5228392"/>
            <a:ext cx="7556421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Adam Derbel       Unisha Acharya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5773817"/>
            <a:ext cx="7556421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Bibek Maharjan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095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Story Behind FraudShield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88669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Fraud is a growing problem in the digital world. Businesses lose </a:t>
            </a:r>
            <a:r>
              <a:rPr lang="en-US" sz="1750" b="1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billions of dollars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every year due to online scams. FraudShield was created to stop fraud using smart AI technology.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118711" y="4032528"/>
            <a:ext cx="30480" cy="3266123"/>
          </a:xfrm>
          <a:prstGeom prst="roundRect">
            <a:avLst>
              <a:gd name="adj" fmla="val 312558"/>
            </a:avLst>
          </a:prstGeom>
          <a:solidFill>
            <a:srgbClr val="C7C7D0"/>
          </a:solidFill>
        </p:spPr>
      </p:sp>
      <p:sp>
        <p:nvSpPr>
          <p:cNvPr id="6" name="Shape 3"/>
          <p:cNvSpPr/>
          <p:nvPr/>
        </p:nvSpPr>
        <p:spPr>
          <a:xfrm>
            <a:off x="1358622" y="452759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</p:spPr>
      </p:sp>
      <p:sp>
        <p:nvSpPr>
          <p:cNvPr id="7" name="Shape 4"/>
          <p:cNvSpPr/>
          <p:nvPr/>
        </p:nvSpPr>
        <p:spPr>
          <a:xfrm>
            <a:off x="878800" y="42876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61085" y="4372689"/>
            <a:ext cx="1456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381488" y="4259342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Businesses lose billions of dollars every year to online scams.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93383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</p:spPr>
      </p:sp>
      <p:sp>
        <p:nvSpPr>
          <p:cNvPr id="11" name="Shape 8"/>
          <p:cNvSpPr/>
          <p:nvPr/>
        </p:nvSpPr>
        <p:spPr>
          <a:xfrm>
            <a:off x="878800" y="56939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5250" y="5778937"/>
            <a:ext cx="17728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5665589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Fraudsters are getting smarter and harder to catch.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1358622" y="697718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</p:spPr>
      </p:sp>
      <p:sp>
        <p:nvSpPr>
          <p:cNvPr id="15" name="Shape 12"/>
          <p:cNvSpPr/>
          <p:nvPr/>
        </p:nvSpPr>
        <p:spPr>
          <a:xfrm>
            <a:off x="878800" y="67372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43107" y="6822281"/>
            <a:ext cx="18168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2381488" y="6708934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FraudShield uses AI to detect and prevent fraud.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613469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Problem We Solve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Fraudsters are getting smarter and harder to catch.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4094917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Current systems are slow and outdated.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872067" y="4094917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Fraud costs businesses billions of dollars annually and damages their reputation.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6508"/>
            <a:ext cx="684966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Solution-Fraudshield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3544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69882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Real-time fraud detection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694033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3928467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Makes Transaction Analysis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75261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4987052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Provides risk scores and detailed reports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11203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45637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Offers an interactive chat bot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802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 of FraudShield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657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859530"/>
            <a:ext cx="22919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Real-time fraud detection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06574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3859530"/>
            <a:ext cx="22920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Multi-currency support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06574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3859530"/>
            <a:ext cx="22919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Interactive dashboard and visualizations</a:t>
            </a:r>
            <a:endParaRPr lang="en-US" sz="17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65777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6059567"/>
            <a:ext cx="22919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chatbot for instant support</a:t>
            </a:r>
            <a:endParaRPr lang="en-US" sz="17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04" y="5265777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425904" y="6059567"/>
            <a:ext cx="22920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User-Friendly Interface</a:t>
            </a:r>
            <a:endParaRPr lang="en-US" sz="1750" dirty="0"/>
          </a:p>
        </p:txBody>
      </p:sp>
      <p:sp>
        <p:nvSpPr>
          <p:cNvPr id="14" name="Text 6"/>
          <p:cNvSpPr/>
          <p:nvPr/>
        </p:nvSpPr>
        <p:spPr>
          <a:xfrm>
            <a:off x="3425904" y="6558558"/>
            <a:ext cx="22920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8000"/>
            <a:ext cx="911078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Technologies Behind FraudShield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948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AI/ML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85260"/>
            <a:ext cx="372749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IBM Watsonx and Granite AI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4948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Programming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985260"/>
            <a:ext cx="372749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Python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4948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App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985260"/>
            <a:ext cx="372749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Streamlit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Charts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1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Plotly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809411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3101" y="50438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3101" y="5534263"/>
            <a:ext cx="59391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IBM Watsonx API and Exchange Rate API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87181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Who Needs FraudShield?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Banks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Protect financial transactions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24575" y="3339346"/>
            <a:ext cx="12132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E-commerce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Secure online payments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71046" y="3339346"/>
            <a:ext cx="14763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Fintech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Minimize fraud risk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69141" y="5598914"/>
            <a:ext cx="151328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Prevent financial loss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07906" y="5598914"/>
            <a:ext cx="15478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509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Value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Saves Money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59391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Significantly reduces financial losses by preventing fraud.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89750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13193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Ensures Compliance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622358"/>
            <a:ext cx="59391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Helps maintain adherence to laws and industry regulations.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Enhances Trust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534263"/>
            <a:ext cx="59391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Increases customer confidence and loyalty through secure transactions.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8094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50438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Scalable Solution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5534263"/>
            <a:ext cx="59391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Adapts to the growing needs of both small and large businesses.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83168"/>
            <a:ext cx="5302448" cy="662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Competitor Analysis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236" y="1670090"/>
            <a:ext cx="5997297" cy="37065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2236" y="5641658"/>
            <a:ext cx="2651165" cy="3313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Other Tools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42236" y="6100167"/>
            <a:ext cx="6413897" cy="3392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Some tools are slow or don’t use AI.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268" y="1670090"/>
            <a:ext cx="5997297" cy="37065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4268" y="5641658"/>
            <a:ext cx="3178850" cy="3313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FraudShield is Better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74268" y="6100167"/>
            <a:ext cx="6413897" cy="3392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 works in real-time.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474268" y="6513552"/>
            <a:ext cx="6413897" cy="3392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 handles many currencies.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474268" y="6926937"/>
            <a:ext cx="6413897" cy="3392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 uses advanced AI.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474268" y="7340322"/>
            <a:ext cx="6413897" cy="3392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It’s easy to use.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2647</Words>
  <Application>WPS Presentation</Application>
  <PresentationFormat>On-screen Show (16:9)</PresentationFormat>
  <Paragraphs>186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Raleway</vt:lpstr>
      <vt:lpstr>Raleway</vt:lpstr>
      <vt:lpstr>Raleway</vt:lpstr>
      <vt:lpstr>Roboto</vt:lpstr>
      <vt:lpstr>Roboto</vt:lpstr>
      <vt:lpstr>Roboto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Multi Spot Laptops</cp:lastModifiedBy>
  <cp:revision>3</cp:revision>
  <dcterms:created xsi:type="dcterms:W3CDTF">2025-02-23T07:10:00Z</dcterms:created>
  <dcterms:modified xsi:type="dcterms:W3CDTF">2025-02-23T16:39:36Z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67DEE9A57DEF42AEB794DC632E68B686_12</vt:lpwstr>
  </property>
  <property fmtid="{D5CDD505-2E9C-101B-9397-08002B2CF9AE}" pid="3" name="KSOProductBuildVer">
    <vt:lpwstr>2057-12.2.0.19805</vt:lpwstr>
  </property>
</Properties>
</file>